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9514-389F-4239-B517-9229337FE0FF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481-5B58-4398-A6B0-49A40E550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3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9514-389F-4239-B517-9229337FE0FF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481-5B58-4398-A6B0-49A40E550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15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9514-389F-4239-B517-9229337FE0FF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481-5B58-4398-A6B0-49A40E550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2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9514-389F-4239-B517-9229337FE0FF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481-5B58-4398-A6B0-49A40E550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86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9514-389F-4239-B517-9229337FE0FF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481-5B58-4398-A6B0-49A40E550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0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9514-389F-4239-B517-9229337FE0FF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481-5B58-4398-A6B0-49A40E550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1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9514-389F-4239-B517-9229337FE0FF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481-5B58-4398-A6B0-49A40E550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66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9514-389F-4239-B517-9229337FE0FF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481-5B58-4398-A6B0-49A40E550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6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9514-389F-4239-B517-9229337FE0FF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481-5B58-4398-A6B0-49A40E550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68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9514-389F-4239-B517-9229337FE0FF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481-5B58-4398-A6B0-49A40E550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1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9514-389F-4239-B517-9229337FE0FF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481-5B58-4398-A6B0-49A40E550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18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9514-389F-4239-B517-9229337FE0FF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EE481-5B58-4398-A6B0-49A40E550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678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1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14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1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3" y="0"/>
            <a:ext cx="1097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77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28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3" y="0"/>
            <a:ext cx="109759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7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2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3050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2017-07-05T06:25:45Z</dcterms:created>
  <dcterms:modified xsi:type="dcterms:W3CDTF">2017-07-05T06:25:50Z</dcterms:modified>
</cp:coreProperties>
</file>